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sto Kotulic" initials="R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8-11-12T18:06:45.546" idx="1">
    <p:pos x="10" y="48"/>
    <p:text>•	Tretí najmenší štát na svete a zároveň najstaršia republika v Európe.
•	 Žije tu okolo 34 000 ľudí
•	San Maríno má viac registrovaných vozidiel ako obyvateľov.
•	ale na čele krajiny stoja dvaja regenti= Marino Riccardi a Fabio Berardi.
•	Muži sa tu dožívajú najvyššieho veku na svete= 81 rokov
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66F01-0F8A-4F3A-B545-9B03582D0F24}" type="datetimeFigureOut">
              <a:rPr lang="sk-SK" smtClean="0"/>
              <a:t>12.11.2018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B422A-7869-46E8-A18A-84D98E5CFB37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Iu&amp;gkedaik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CB422A-7869-46E8-A18A-84D98E5CFB37}" type="slidenum">
              <a:rPr lang="sk-SK" smtClean="0"/>
              <a:t>1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1" name="Zástupný symbol dátumu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12.11.2018</a:t>
            </a:fld>
            <a:endParaRPr lang="sk-SK"/>
          </a:p>
        </p:txBody>
      </p:sp>
      <p:sp>
        <p:nvSpPr>
          <p:cNvPr id="18" name="Zástupný symbol päty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12.11.2018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12.11.2018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12.11.2018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12.11.2018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12.11.2018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12.11.2018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12.11.2018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12.11.2018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12.11.2018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ĺžni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12.11.2018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obrázka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nadpis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1" name="Zástupný symbol tex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7" name="Zástupný symbol dátumu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12.11.2018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youtube.com/watch?v=NghXlthvwV4&amp;pbjreload=1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elmag.cz/zajimavosti-v-san-marinu-pamatky-a-zajimava-mista-k-navstiveni/" TargetMode="External"/><Relationship Id="rId2" Type="http://schemas.openxmlformats.org/officeDocument/2006/relationships/hyperlink" Target="https://www.hedvabnastezka.cz/zeme/evropa/san-marino/22148-jidlo-a-piti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sk/search?q=Giovanni+Battista+Belluzzi+san+marino&amp;source=lnms&amp;sa=X&amp;ved=0ahUKEwjLjKr1q8zeAhWisqQKHRIVAEEQ_AUICSgA&amp;biw=1232&amp;bih=873&amp;dpr=1.1" TargetMode="External"/><Relationship Id="rId5" Type="http://schemas.openxmlformats.org/officeDocument/2006/relationships/hyperlink" Target="https://www.worldtravelguide.net/guides/europe/san-marino/food-and-drink/" TargetMode="External"/><Relationship Id="rId4" Type="http://schemas.openxmlformats.org/officeDocument/2006/relationships/hyperlink" Target="http://www.smartraveltoitaly.com/en/san-marin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sk/search?q=san+marino&amp;source=lnms&amp;tbm=isch&amp;sa=X&amp;ved=0ahUKEwjmgaLagMzeAhXEyqQKHeNhAL8Q_AUIDigB&amp;biw=1745&amp;bih=881" TargetMode="External"/><Relationship Id="rId2" Type="http://schemas.openxmlformats.org/officeDocument/2006/relationships/hyperlink" Target="https://www.tripadvisor.sk/Attractions-g187808-Activities-c47-San_Marino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orldtravelguide.net/guides/europe/san-marino/food-and-drink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6_sTTG3HnDM&amp;feature=youtu.be&amp;fbclid=IwAR2Sgse4YR-fho-vweXLAOraPwij2ORb6ln6Q09MoZFBzBQmYrdCa8J72s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81400" y="228600"/>
            <a:ext cx="4800600" cy="2106168"/>
          </a:xfrm>
        </p:spPr>
        <p:txBody>
          <a:bodyPr/>
          <a:lstStyle/>
          <a:p>
            <a:pPr algn="ctr"/>
            <a:r>
              <a:rPr lang="sk-SK" dirty="0" smtClean="0"/>
              <a:t>Najvznešenejšia republika </a:t>
            </a:r>
            <a:br>
              <a:rPr lang="sk-SK" dirty="0" smtClean="0"/>
            </a:br>
            <a:r>
              <a:rPr lang="sk-SK" dirty="0" err="1" smtClean="0"/>
              <a:t>san</a:t>
            </a:r>
            <a:r>
              <a:rPr lang="sk-SK" dirty="0" smtClean="0"/>
              <a:t> </a:t>
            </a:r>
            <a:r>
              <a:rPr lang="sk-SK" dirty="0" err="1" smtClean="0"/>
              <a:t>maríno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29400" y="6248400"/>
            <a:ext cx="2209800" cy="381000"/>
          </a:xfrm>
        </p:spPr>
        <p:txBody>
          <a:bodyPr/>
          <a:lstStyle/>
          <a:p>
            <a:r>
              <a:rPr lang="sk-SK" dirty="0" smtClean="0"/>
              <a:t>Lucia </a:t>
            </a:r>
            <a:r>
              <a:rPr lang="sk-SK" dirty="0" err="1" smtClean="0"/>
              <a:t>Kotuličová</a:t>
            </a:r>
            <a:endParaRPr lang="sk-SK" dirty="0"/>
          </a:p>
        </p:txBody>
      </p:sp>
      <p:pic>
        <p:nvPicPr>
          <p:cNvPr id="5" name="Obrázok 4" descr="Think-SanMarino-466169226-swisshippo-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1800" y="2514600"/>
            <a:ext cx="5715000" cy="3266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Hudba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438400" y="5791200"/>
            <a:ext cx="3352800" cy="512136"/>
          </a:xfrm>
        </p:spPr>
        <p:txBody>
          <a:bodyPr/>
          <a:lstStyle/>
          <a:p>
            <a:pPr>
              <a:buNone/>
            </a:pPr>
            <a:r>
              <a:rPr lang="sk-SK" dirty="0" err="1" smtClean="0"/>
              <a:t>Valentina</a:t>
            </a:r>
            <a:r>
              <a:rPr lang="sk-SK" dirty="0" smtClean="0"/>
              <a:t> </a:t>
            </a:r>
            <a:r>
              <a:rPr lang="sk-SK" dirty="0" err="1" smtClean="0"/>
              <a:t>Monetta</a:t>
            </a:r>
            <a:endParaRPr lang="sk-SK" b="1" dirty="0" smtClean="0"/>
          </a:p>
          <a:p>
            <a:pPr>
              <a:buNone/>
            </a:pPr>
            <a:endParaRPr lang="sk-SK" dirty="0"/>
          </a:p>
        </p:txBody>
      </p:sp>
      <p:pic>
        <p:nvPicPr>
          <p:cNvPr id="7169" name="Picture 1" descr="C:\Users\Rasto Kotulic\Desktop\Valentina_Monetta,_ESC2014_Meet_&amp;_Greet_05_(crop2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295400"/>
            <a:ext cx="3429000" cy="4386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838200"/>
          </a:xfrm>
        </p:spPr>
        <p:txBody>
          <a:bodyPr/>
          <a:lstStyle/>
          <a:p>
            <a:pPr algn="ctr"/>
            <a:r>
              <a:rPr lang="sk-SK" dirty="0" smtClean="0"/>
              <a:t>Kuchyňa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990600" y="3581400"/>
            <a:ext cx="3429000" cy="588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000" b="1" dirty="0" err="1" smtClean="0"/>
              <a:t>Bruschetta</a:t>
            </a:r>
            <a:endParaRPr lang="sk-SK" sz="2000" dirty="0"/>
          </a:p>
        </p:txBody>
      </p:sp>
      <p:pic>
        <p:nvPicPr>
          <p:cNvPr id="6145" name="Picture 1" descr="C:\Users\Rasto Kotulic\Desktop\bruschetta-recip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2590800" cy="2352446"/>
          </a:xfrm>
          <a:prstGeom prst="rect">
            <a:avLst/>
          </a:prstGeom>
          <a:noFill/>
        </p:spPr>
      </p:pic>
      <p:pic>
        <p:nvPicPr>
          <p:cNvPr id="6146" name="Picture 2" descr="C:\Users\Rasto Kotulic\Desktop\downlo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447800"/>
            <a:ext cx="2619375" cy="1743075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4114800" y="3200400"/>
            <a:ext cx="1489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 err="1" smtClean="0"/>
              <a:t>Suppli</a:t>
            </a:r>
            <a:endParaRPr lang="sk-SK" dirty="0"/>
          </a:p>
        </p:txBody>
      </p:sp>
      <p:pic>
        <p:nvPicPr>
          <p:cNvPr id="6147" name="Picture 3" descr="C:\Users\Rasto Kotulic\Desktop\thumb_gallery_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038600"/>
            <a:ext cx="3886200" cy="2428875"/>
          </a:xfrm>
          <a:prstGeom prst="rect">
            <a:avLst/>
          </a:prstGeom>
          <a:noFill/>
        </p:spPr>
      </p:pic>
      <p:pic>
        <p:nvPicPr>
          <p:cNvPr id="6148" name="Picture 4" descr="C:\Users\Rasto Kotulic\Desktop\alpine_pizza_32132_16x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419600"/>
            <a:ext cx="3304824" cy="1858963"/>
          </a:xfrm>
          <a:prstGeom prst="rect">
            <a:avLst/>
          </a:prstGeom>
          <a:noFill/>
        </p:spPr>
      </p:pic>
      <p:pic>
        <p:nvPicPr>
          <p:cNvPr id="6149" name="Picture 5" descr="C:\Users\Rasto Kotulic\Desktop\downlo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175260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pPr algn="ctr"/>
            <a:r>
              <a:rPr lang="sk-SK" dirty="0" smtClean="0"/>
              <a:t>Zdroje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>
                <a:hlinkClick r:id="rId2"/>
              </a:rPr>
              <a:t>https://www.hedvabnastezka.cz/zeme/evropa/san-marino/22148-jidlo-a-piti/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https://www.travelmag.cz/zajimavosti-v-san-marinu-pamatky-a-zajimava-mista-k-navstiveni/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http://www.smartraveltoitaly.com/en/san-marino/</a:t>
            </a:r>
            <a:endParaRPr lang="sk-SK" dirty="0" smtClean="0"/>
          </a:p>
          <a:p>
            <a:r>
              <a:rPr lang="sk-SK" dirty="0" smtClean="0">
                <a:hlinkClick r:id="rId5"/>
              </a:rPr>
              <a:t>https://www.worldtravelguide.net/guides/europe/san-marino/food-and-drink/</a:t>
            </a:r>
            <a:endParaRPr lang="sk-SK" dirty="0" smtClean="0"/>
          </a:p>
          <a:p>
            <a:r>
              <a:rPr lang="sk-SK" dirty="0" smtClean="0">
                <a:hlinkClick r:id="rId6"/>
              </a:rPr>
              <a:t>https://www.google.sk/search?q=Giovanni+Battista+Belluzzi+san+marino&amp;source=lnms&amp;sa=X&amp;ved=0ahUKEwjLjKr1q8zeAhWisqQKHRIVAEEQ_AUICSgA&amp;biw=1232&amp;bih=873&amp;dpr=1.1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hlinkClick r:id="rId2"/>
              </a:rPr>
              <a:t>https://www.tripadvisor.sk/Attractions-g187808-Activities-c47-San_Marino.html</a:t>
            </a:r>
            <a:endParaRPr lang="sk-SK" dirty="0" smtClean="0"/>
          </a:p>
          <a:p>
            <a:r>
              <a:rPr lang="sk-SK" dirty="0" smtClean="0">
                <a:hlinkClick r:id="rId3"/>
              </a:rPr>
              <a:t>https://www.google.sk/search?q=san+marino&amp;source=lnms&amp;tbm=isch&amp;sa=X&amp;ved=0ahUKEwjmgaLagMzeAhXEyqQKHeNhAL8Q_AUIDigB&amp;biw=1745&amp;bih=881#imgrc=DjWvThJ-5xdVEM</a:t>
            </a:r>
            <a:r>
              <a:rPr lang="sk-SK" dirty="0" smtClean="0"/>
              <a:t>:</a:t>
            </a:r>
          </a:p>
          <a:p>
            <a:r>
              <a:rPr lang="sk-SK" dirty="0" smtClean="0">
                <a:hlinkClick r:id="rId4"/>
              </a:rPr>
              <a:t>https://www.worldtravelguide.net/guides/europe/san-marino/food-and-drink/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239000" cy="1143000"/>
          </a:xfrm>
        </p:spPr>
        <p:txBody>
          <a:bodyPr/>
          <a:lstStyle/>
          <a:p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624840"/>
          </a:xfrm>
        </p:spPr>
        <p:txBody>
          <a:bodyPr/>
          <a:lstStyle/>
          <a:p>
            <a:pPr algn="ctr"/>
            <a:r>
              <a:rPr lang="sk-SK" dirty="0" smtClean="0"/>
              <a:t>Vlajka</a:t>
            </a:r>
            <a:endParaRPr lang="sk-SK" dirty="0"/>
          </a:p>
        </p:txBody>
      </p:sp>
      <p:pic>
        <p:nvPicPr>
          <p:cNvPr id="5" name="Obrázok 4" descr="s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252" y="990600"/>
            <a:ext cx="7315200" cy="548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239000" cy="624840"/>
          </a:xfrm>
        </p:spPr>
        <p:txBody>
          <a:bodyPr>
            <a:normAutofit/>
          </a:bodyPr>
          <a:lstStyle/>
          <a:p>
            <a:pPr algn="ctr"/>
            <a:r>
              <a:rPr lang="sk-SK" dirty="0" smtClean="0"/>
              <a:t>Hymna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5791200"/>
            <a:ext cx="7239000" cy="66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k-SK" sz="1200" dirty="0" smtClean="0">
                <a:hlinkClick r:id="rId2"/>
              </a:rPr>
              <a:t>https://www.youtube.com/watch?v=6_sTTG3HnDM&amp;feature=youtu.be&amp;fbclid=IwAR2Sgse4YR-fho-vweXLAOraPwij2ORb6ln6Q09MoZFBzBQmYrdCa8J72sg</a:t>
            </a:r>
            <a:endParaRPr lang="sk-SK" sz="1200" dirty="0" smtClean="0"/>
          </a:p>
          <a:p>
            <a:endParaRPr lang="sk-SK" sz="1100" dirty="0"/>
          </a:p>
        </p:txBody>
      </p:sp>
      <p:pic>
        <p:nvPicPr>
          <p:cNvPr id="4" name="Obrázok 3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19200"/>
            <a:ext cx="7772400" cy="437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7239000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it-IT" b="0" dirty="0" smtClean="0"/>
              <a:t>Tri </a:t>
            </a:r>
            <a:r>
              <a:rPr lang="it-IT" b="0" dirty="0" smtClean="0"/>
              <a:t>veže</a:t>
            </a:r>
            <a:r>
              <a:rPr lang="sk-SK" b="0" dirty="0" smtClean="0"/>
              <a:t> na</a:t>
            </a:r>
            <a:r>
              <a:rPr lang="it-IT" b="0" smtClean="0"/>
              <a:t> Mont</a:t>
            </a:r>
            <a:r>
              <a:rPr lang="sk-SK" b="0" dirty="0" smtClean="0"/>
              <a:t>e </a:t>
            </a:r>
            <a:r>
              <a:rPr lang="sk-SK" b="0" dirty="0" err="1" smtClean="0"/>
              <a:t>titano</a:t>
            </a:r>
            <a:r>
              <a:rPr lang="it-IT" b="0" dirty="0" smtClean="0"/>
              <a:t/>
            </a:r>
            <a:br>
              <a:rPr lang="it-IT" b="0" dirty="0" smtClean="0"/>
            </a:br>
            <a:endParaRPr lang="sk-SK" dirty="0"/>
          </a:p>
        </p:txBody>
      </p:sp>
      <p:pic>
        <p:nvPicPr>
          <p:cNvPr id="1026" name="Picture 2" descr="C:\Users\Rasto Kotulic\Desktop\13715721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038600" cy="2682784"/>
          </a:xfrm>
          <a:prstGeom prst="rect">
            <a:avLst/>
          </a:prstGeom>
          <a:noFill/>
        </p:spPr>
      </p:pic>
      <p:pic>
        <p:nvPicPr>
          <p:cNvPr id="1027" name="Picture 3" descr="C:\Users\Rasto Kotulic\Desktop\san_marino_rocca_guai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143000"/>
            <a:ext cx="3565525" cy="2674144"/>
          </a:xfrm>
          <a:prstGeom prst="rect">
            <a:avLst/>
          </a:prstGeom>
          <a:noFill/>
        </p:spPr>
      </p:pic>
      <p:pic>
        <p:nvPicPr>
          <p:cNvPr id="1028" name="Picture 4" descr="C:\Users\Rasto Kotulic\Desktop\P6184763-e15318070919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962400"/>
            <a:ext cx="3810000" cy="2540000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44210" t="35556" r="32632" b="23275"/>
          <a:stretch>
            <a:fillRect/>
          </a:stretch>
        </p:blipFill>
        <p:spPr bwMode="auto">
          <a:xfrm>
            <a:off x="5638800" y="4114800"/>
            <a:ext cx="2667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err="1" smtClean="0"/>
              <a:t>Palazzo</a:t>
            </a:r>
            <a:r>
              <a:rPr lang="sk-SK" dirty="0" smtClean="0"/>
              <a:t> </a:t>
            </a:r>
            <a:r>
              <a:rPr lang="sk-SK" dirty="0" err="1" smtClean="0"/>
              <a:t>Pubblico</a:t>
            </a:r>
            <a:r>
              <a:rPr lang="sk-SK" dirty="0" smtClean="0"/>
              <a:t> </a:t>
            </a:r>
            <a:br>
              <a:rPr lang="sk-SK" dirty="0" smtClean="0"/>
            </a:br>
            <a:endParaRPr lang="sk-SK" dirty="0"/>
          </a:p>
        </p:txBody>
      </p:sp>
      <p:pic>
        <p:nvPicPr>
          <p:cNvPr id="2050" name="Picture 2" descr="C:\Users\Rasto Kotulic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447800"/>
            <a:ext cx="2743200" cy="2743200"/>
          </a:xfrm>
          <a:prstGeom prst="rect">
            <a:avLst/>
          </a:prstGeom>
          <a:noFill/>
        </p:spPr>
      </p:pic>
      <p:pic>
        <p:nvPicPr>
          <p:cNvPr id="2051" name="Picture 3" descr="C:\Users\Rasto Kotulic\Desktop\240px-552SienaPalPubblic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3352800" cy="4470400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0527" t="18324" r="35789" b="21793"/>
          <a:stretch>
            <a:fillRect/>
          </a:stretch>
        </p:blipFill>
        <p:spPr bwMode="auto">
          <a:xfrm>
            <a:off x="6019800" y="4267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7239000" cy="624840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Múzeum starých áut (</a:t>
            </a:r>
            <a:r>
              <a:rPr lang="sk-SK" dirty="0" err="1" smtClean="0"/>
              <a:t>Museo</a:t>
            </a:r>
            <a:r>
              <a:rPr lang="sk-SK" dirty="0" smtClean="0"/>
              <a:t> Auto </a:t>
            </a:r>
            <a:r>
              <a:rPr lang="sk-SK" dirty="0" err="1" smtClean="0"/>
              <a:t>d'Epoca</a:t>
            </a:r>
            <a:r>
              <a:rPr lang="sk-SK" dirty="0" smtClean="0"/>
              <a:t>)</a:t>
            </a:r>
            <a:br>
              <a:rPr lang="sk-SK" dirty="0" smtClean="0"/>
            </a:br>
            <a:endParaRPr lang="sk-SK" dirty="0"/>
          </a:p>
        </p:txBody>
      </p:sp>
      <p:pic>
        <p:nvPicPr>
          <p:cNvPr id="3074" name="Picture 2" descr="C:\Users\Rasto Kotulic\Desktop\02_ha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90800"/>
            <a:ext cx="4572000" cy="3048000"/>
          </a:xfrm>
          <a:prstGeom prst="rect">
            <a:avLst/>
          </a:prstGeom>
          <a:noFill/>
        </p:spPr>
      </p:pic>
      <p:pic>
        <p:nvPicPr>
          <p:cNvPr id="3075" name="Picture 3" descr="C:\Users\Rasto Kotulic\Desktop\562356-original1-z154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76400"/>
            <a:ext cx="3276600" cy="245745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33684" t="38908" r="32632" b="16179"/>
          <a:stretch>
            <a:fillRect/>
          </a:stretch>
        </p:blipFill>
        <p:spPr bwMode="auto">
          <a:xfrm>
            <a:off x="5562600" y="4419600"/>
            <a:ext cx="28956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316" t="10838" r="30526" b="16179"/>
          <a:stretch>
            <a:fillRect/>
          </a:stretch>
        </p:blipFill>
        <p:spPr bwMode="auto">
          <a:xfrm>
            <a:off x="5562600" y="3733800"/>
            <a:ext cx="3124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239000" cy="624840"/>
          </a:xfrm>
        </p:spPr>
        <p:txBody>
          <a:bodyPr>
            <a:normAutofit/>
          </a:bodyPr>
          <a:lstStyle/>
          <a:p>
            <a:pPr algn="ctr"/>
            <a:r>
              <a:rPr lang="sk-SK" dirty="0" err="1" smtClean="0"/>
              <a:t>Borgo</a:t>
            </a:r>
            <a:r>
              <a:rPr lang="sk-SK" dirty="0" smtClean="0"/>
              <a:t> </a:t>
            </a:r>
            <a:r>
              <a:rPr lang="sk-SK" dirty="0" err="1" smtClean="0"/>
              <a:t>Maggiore</a:t>
            </a:r>
            <a:endParaRPr lang="sk-SK" dirty="0"/>
          </a:p>
        </p:txBody>
      </p:sp>
      <p:pic>
        <p:nvPicPr>
          <p:cNvPr id="4099" name="Picture 3" descr="C:\Users\Rasto Kotulic\Desktop\piazza-mercatale-in-borgo-maggiore-in-the-republic-of-san-marino-BTPFG7.jpg"/>
          <p:cNvPicPr>
            <a:picLocks noChangeAspect="1" noChangeArrowheads="1"/>
          </p:cNvPicPr>
          <p:nvPr/>
        </p:nvPicPr>
        <p:blipFill>
          <a:blip r:embed="rId3" cstate="print"/>
          <a:srcRect b="10909"/>
          <a:stretch>
            <a:fillRect/>
          </a:stretch>
        </p:blipFill>
        <p:spPr bwMode="auto">
          <a:xfrm>
            <a:off x="838200" y="3429000"/>
            <a:ext cx="3276600" cy="3276600"/>
          </a:xfrm>
          <a:prstGeom prst="rect">
            <a:avLst/>
          </a:prstGeom>
          <a:noFill/>
        </p:spPr>
      </p:pic>
      <p:pic>
        <p:nvPicPr>
          <p:cNvPr id="4100" name="Picture 4" descr="C:\Users\Rasto Kotulic\Desktop\Borgo_maggio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914400"/>
            <a:ext cx="3421033" cy="2317750"/>
          </a:xfrm>
          <a:prstGeom prst="rect">
            <a:avLst/>
          </a:prstGeom>
          <a:noFill/>
        </p:spPr>
      </p:pic>
      <p:pic>
        <p:nvPicPr>
          <p:cNvPr id="4101" name="Picture 5" descr="C:\Users\Rasto Kotulic\Desktop\on-the-way-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838200"/>
            <a:ext cx="440055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600200"/>
            <a:ext cx="7239000" cy="91440"/>
          </a:xfrm>
        </p:spPr>
        <p:txBody>
          <a:bodyPr>
            <a:normAutofit fontScale="90000"/>
          </a:bodyPr>
          <a:lstStyle/>
          <a:p>
            <a:r>
              <a:rPr lang="sk-SK" b="0" dirty="0" smtClean="0"/>
              <a:t>Bazilika San Marino (</a:t>
            </a:r>
            <a:r>
              <a:rPr lang="sk-SK" b="0" dirty="0" err="1" smtClean="0"/>
              <a:t>Basilica</a:t>
            </a:r>
            <a:r>
              <a:rPr lang="sk-SK" b="0" dirty="0" smtClean="0"/>
              <a:t> </a:t>
            </a:r>
            <a:r>
              <a:rPr lang="sk-SK" b="0" dirty="0" err="1" smtClean="0"/>
              <a:t>di</a:t>
            </a:r>
            <a:r>
              <a:rPr lang="sk-SK" b="0" dirty="0" smtClean="0"/>
              <a:t> San Marino)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526" t="10838" r="32632" b="14309"/>
          <a:stretch>
            <a:fillRect/>
          </a:stretch>
        </p:blipFill>
        <p:spPr bwMode="auto">
          <a:xfrm>
            <a:off x="5486400" y="3657600"/>
            <a:ext cx="2819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C:\Users\Rasto Kotulic\Desktop\Basil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066800"/>
            <a:ext cx="4255251" cy="2397125"/>
          </a:xfrm>
          <a:prstGeom prst="rect">
            <a:avLst/>
          </a:prstGeom>
          <a:noFill/>
        </p:spPr>
      </p:pic>
      <p:pic>
        <p:nvPicPr>
          <p:cNvPr id="5126" name="Picture 6" descr="C:\Users\Rasto Kotulic\Desktop\bazilika-svateho-basilica-del-santo-1024x6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581400"/>
            <a:ext cx="4556125" cy="3034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Osobnosti 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5400" y="3886200"/>
            <a:ext cx="1981200" cy="512136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/>
              <a:t>Renata </a:t>
            </a:r>
            <a:r>
              <a:rPr lang="cs-CZ" sz="2000" b="1" dirty="0" err="1" smtClean="0"/>
              <a:t>Tebaldi</a:t>
            </a:r>
            <a:endParaRPr lang="sk-SK" sz="2000" b="1" dirty="0" smtClean="0"/>
          </a:p>
          <a:p>
            <a:endParaRPr lang="sk-SK" dirty="0"/>
          </a:p>
        </p:txBody>
      </p:sp>
      <p:pic>
        <p:nvPicPr>
          <p:cNvPr id="8194" name="Picture 2" descr="C:\Users\Rasto Kotulic\Desktop\Renata-Tebaldi-c-Decc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733800" cy="2315686"/>
          </a:xfrm>
          <a:prstGeom prst="rect">
            <a:avLst/>
          </a:prstGeom>
          <a:noFill/>
        </p:spPr>
      </p:pic>
      <p:sp>
        <p:nvSpPr>
          <p:cNvPr id="6" name="Zástupný symbol obsahu 2"/>
          <p:cNvSpPr txBox="1">
            <a:spLocks/>
          </p:cNvSpPr>
          <p:nvPr/>
        </p:nvSpPr>
        <p:spPr>
          <a:xfrm>
            <a:off x="5486400" y="5181600"/>
            <a:ext cx="1981200" cy="51213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r>
              <a:rPr lang="sk-SK" sz="2000" b="1" dirty="0" err="1" smtClean="0"/>
              <a:t>Giovanni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Battista</a:t>
            </a:r>
            <a:r>
              <a:rPr lang="sk-SK" sz="2000" b="1" dirty="0" smtClean="0"/>
              <a:t> </a:t>
            </a:r>
            <a:r>
              <a:rPr lang="sk-SK" sz="2000" b="1" dirty="0" err="1" smtClean="0"/>
              <a:t>Belluzzi</a:t>
            </a:r>
            <a:endParaRPr lang="sk-SK" sz="2000" b="1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tabLst/>
              <a:defRPr/>
            </a:pPr>
            <a:endParaRPr kumimoji="0" lang="sk-SK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" descr="C:\Users\Rasto Kotulic\Desktop\g23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25146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xusný">
  <a:themeElements>
    <a:clrScheme name="Luxusn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Luxusn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uxusn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285</TotalTime>
  <Words>84</Words>
  <Application>Microsoft Office PowerPoint</Application>
  <PresentationFormat>Prezentácia na obrazovke (4:3)</PresentationFormat>
  <Paragraphs>30</Paragraphs>
  <Slides>14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Luxusný</vt:lpstr>
      <vt:lpstr>Najvznešenejšia republika  san maríno</vt:lpstr>
      <vt:lpstr>Vlajka</vt:lpstr>
      <vt:lpstr>Hymna</vt:lpstr>
      <vt:lpstr>Tri veže na Monte titano </vt:lpstr>
      <vt:lpstr>Palazzo Pubblico  </vt:lpstr>
      <vt:lpstr>Múzeum starých áut (Museo Auto d'Epoca) </vt:lpstr>
      <vt:lpstr>Borgo Maggiore</vt:lpstr>
      <vt:lpstr>Bazilika San Marino (Basilica di San Marino) </vt:lpstr>
      <vt:lpstr>Osobnosti  </vt:lpstr>
      <vt:lpstr>Hudba </vt:lpstr>
      <vt:lpstr>Kuchyňa</vt:lpstr>
      <vt:lpstr>Zdroje</vt:lpstr>
      <vt:lpstr>Snímka 13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Najvznešenejšia republika  san maríno</dc:title>
  <dc:creator>Rasto Kotulic</dc:creator>
  <cp:lastModifiedBy>Rasto Kotulic</cp:lastModifiedBy>
  <cp:revision>29</cp:revision>
  <dcterms:created xsi:type="dcterms:W3CDTF">2018-11-11T09:06:47Z</dcterms:created>
  <dcterms:modified xsi:type="dcterms:W3CDTF">2018-11-12T18:11:56Z</dcterms:modified>
</cp:coreProperties>
</file>